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  <p:sldId id="261" r:id="rId11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18:23.00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  <inkml:brush xml:id="br1">
      <inkml:brushProperty name="width" value="0.35" units="cm"/>
      <inkml:brushProperty name="height" value="0.35" units="cm"/>
      <inkml:brushProperty name="color" value="#FFFFFF"/>
      <inkml:brushProperty name="ignorePressure" value="1"/>
    </inkml:brush>
    <inkml:brush xml:id="br2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1181 2376,'0'0,"1"-1,-1 0,1 1,-1-1,1 1,0-1,-1 1,1-1,-1 1,1-1,0 1,0-1,-1 1,1 0,0-1,0 1,-1 0,1 0,0 0,0 0,0-1,-1 1,1 0,0 0,0 1,25-3,152 13,-3-1,-171-10,285 0,-192-4,92-16,-159 14,-29 4,-7 0,-12-1,-45 5,1 3,0 3,0 3,-21 7,-36 6,19-8,-3-4,60-9</inkml:trace>
  <inkml:trace contextRef="#ctx0" brushRef="#br1" timeOffset="10549.465">1971 1572,'-30'0,"-70"1,0-5,-75-13,91 3,1-4,-64-23,130 32,14 1,4 6,1 0,-1 1,1-1,-1 1,1-1,0 1,0 0,0 0,0 0,0 0,0 0,0 0,0 1,2-1,85-28,1 3,1 5,2 4,37 0,373-13,-104 28,-369 6,-21 2,-9-5,-1-1,1 1,0-1,-1 1,1-1,0 1,-1-1,1 1,-1-1,1 1,-1-1,1 1,-1-1,1 0,-1 1,1-1,-1 0,0 1,1-1,-1 0,1 0,-1 0,-12 5,0 0,-1-2,1 1,-10 0,1 0,-59 12,-316 60,-121-3,77-37,417-34,18-2,0 0,0 1,1-1,-1 1,0 0,0 1,1-1,-1 1,1 0,-1 1,-2 1,8-4,0 0,0 0,-1 0,1 1,0-1,0 0,-1 0,1 1,0-1,0 0,0 1,-1-1,1 0,0 1,0-1,0 0,0 1,0-1,0 0,0 1,0-1,0 0,0 1,0-1,0 0,0 1,0-1,0 0,0 1,0-1,0 0,0 1,0-1,1 0,-1 1,0-1,0 0,0 0,1 1,-1-1,0 0,0 0,1 1,-1-1,0 0,1 0,15 11,-15-10,28 14,1-2,1-1,0-2,0-1,1-1,31 4,44 1,49-3,258 1,-273-14,133-22,-259 23,-6 1,-1 0,1 0,-1-1,0 0,0 0,0-1,5-2,-13 5,0 0,1-1,-1 1,0 0,0 0,1 0,-1 0,0 0,0 0,0 0,0-1,1 1,-1 0,0 0,0 0,0-1,0 1,1 0,-1 0,0 0,0-1,0 1,0 0,0 0,0-1,0 1,0 0,0 0,0 0,0-1,0 1,0 0,0 0,0-1,0 1,0 0,0 0,0-1,0 1,0 0,0 0,0 0,-1-1,1 1,0 0,0 0,0 0,0-1,0 1,-1 0,1 0,0 0,0 0,0-1,-1 1,1 0,0 0,0 0,-1 0,1 0,0 0,0 0,0 0,-17-6,-22 0,-1 1,1 2,-1 2,-26 3,31-1,-655 29,283-8,273-14,121-5,12-1,25-1,76-12,-1-3,48-16,-59 12,569-122,-11-33,-599 155,-40 12,-12 1,-7 2,0 0,0 1,0 1,0-1,-1 2,1 0,-12 1,-22 0,-779 3,-147-3,887-6,73-1,21-2,22-3,-1 1,2 1,-1 2,23-2,14-4,181-35,-160 31,832-150,5 37,-563 96,-76 14,42 4,-286 12,-37 1,-10 1,-62-7,-963-14,806 23,-560 2,750-2,20-1,0 1,0 0,0 1,0 0,0 1,0 0,1 1,-1 1,0 1,12-5,1 0,-1 0,0 0,1 0,-1 1,1-1,0 0,-1 0,1 1,-1-1,1 0,-1 0,1 1,-1-1,1 1,0-1,-1 0,1 1,0-1,0 1,-1-1,1 1,0-1,0 1,-1-1,1 1,0-1,0 1,0-1,0 1,0-1,0 1,0-1,0 1,0-1,0 1,0 0,0-1,0 1,1-1,-1 1,0-1,0 1,1-1,-1 0,0 1,0-1,1 1,1 1,0 0,0 0,0 0,1-1,-1 1,0 0,1-1,-1 0,2 1,13 3,0 0,0-1,1-1,-1-1,1 0,0-1,-1-1,16-2,1 1,318-8,190 1,-648 18,-930 33,0-37,978-6,56-1,15 1,97-1,1615 0,-1685 1,145-6,-146-1,-36 1,-11 0,-10-3,-1 2,0 1,0 0,0 1,-14-1,27 5,-113-21,0 6,-52 3,-248 1,369 11,-736 2,775-1,21 1,38-1,485 0,603 9,-1079-7,-8-2,-1 3,1 1,25 8,-52-3,-22-9,0 0,0 0,0 1,1-1,-1 0,0 0,0 1,0-1,0 0,1 0,-1 1,0-1,0 0,0 1,0-1,0 0,0 0,0 1,0-1,0 0,0 1,0-1,0 0,0 1,0-1,0 0,0 1,0-1,0 0,0 0,-1 1,1-1,0 0,0 1,0-1,0 0,-1 0,1 1,0-1,-1 0,-5 5,-1-1,-1 0,1 0,0-1,-1 0,0 0,0 0,-3-1,-67 20,-17 0,-181 26,-224 10,-216-13,-509-29,1097-15,81 1,43-1,5 0,24 3,695 36,-647-37,2434 21,-2489-24,-19 0,-29 0,-1095-13,1094 12,71 0,892 1,-908 1,-20 0,1-1,-1 0,1 0,-1 0,1 0,-1-1,1 0,-1 0,1 0,-5 0,1 1,-1 0,0 0,0-1,0 1,0 0,0 0,1-1,-1 1,0 0,0-1,0 1,0 0,0 0,0-1,0 1,0 0,0-1,0 1,0 0,0-1,0 1,0 0,0 0,-1-1,1 1,0 0,0-1,0 1,0 0,0 0,-1 0,1-1,0 1,0 0,0 0,-1-1,1 1,0 0,0 0,-1 0,1 0,0 0,-1-1,-14-13,12 11,-6-7,0-1,1 0,1 0,0-1,0 0,1 0,0-1,2 1,-4-13,-1-7,1 0,2-1,0-19,5 29,1 1,1-1,1 1,3-8,2-39,-7 66,0 0,0-1,0 1,-1 0,1-1,-1 1,0 0,0 0,0 0,0-1,-1 1,1 0,-1 1,0-1,0 0,0 0,0 1,0-1,-1 1,1 0,-1 0,0 0,1 0,-1 0,0 0,0 1,0 0,0-1,-1 1,1 0,0 0,-1 1,-15-5,0 1,0 1,-1 1,0 1,-2 0,4 1,-6-2,-4 1,0 0,-26 4,40 1,15 3,25 6,38 0,2-2,0-4,0-2,16-3,-20 0,541 8,-517-13,-54-3,-32 6,0-1,1 1,-1 0,0 0,0 0,0 0,0 0,0 0,0 0,0 0,0-1,1 1,-1 0,0 0,0 0,0 0,0 0,0 0,0-1,0 1,0 0,0 0,0 0,0 0,0 0,0-1,0 1,0 0,0 0,0 0,0 0,0 0,0-1,0 1,0 0,0 0,0 0,-1 0,1 0,0-1,0 1,0 0,0 0,0 0,0 0,0 0,0 0,-1 0,1 0,-16-9,-63-16,-1 3,-1 4,-9 3,19 1,-118-19,-1 7,-1 9,-74 8,247 8,18 1,0 0,0 0,0 0,1 0,-1 0,0-1,0 1,0 0,0 0,0 0,0 0,0 0,0 0,0 0,0 0,0 0,0 0,0 0,0 0,0 0,0 0,0 0,0 0,0 0,0-1,0 1,0 0,0 0,0 0,0 0,0 0,0 0,0 0,0 0,0 0,0 0,0 0,0 0,0 0,0 0,0 0,0 0,0 0,0-1,0 1,0 0,-1 0,1 0,0 0,0 0,0 0,0 0,0 0,0 0,0 0,0 0,0 0,26-7,-15 4,133-34,-143 37,-1 0,1 0,0 0,0 0,-1 0,1-1,0 1,-1 0,1 0,0-1,-1 1,1 0,0-1,-1 1,1-1,-1 1,1-1,-1 1,1-1,-1 0,1 1,-1-1,1 0,-1 1,0-1,1 0,-1 1,0-1,0 0,0 0,0 0,-1 0,1 0,-1 0,1 0,-1 0,0 0,0 0,0 0,1 0,-1 0,0 0,0 0,0 1,0-1,0 0,-2 0,-54-24,52 23,-210-68,-212-39,360 93,26 6,12 2,1 2,-1 0,0 2,0 2,-1 0,18 3,0 1,1 0,-1 0,1 1,-9 4,8-3,-1 0,0-1,0 0,-8 0,-21-2,32-1,1 0,-1 0,1 1,-1 0,1 0,-1 1,1 0,0 1,0 0,0 1,0 0,-6 4,-34 21,0-2,-2-3,-1-1,-1-3,-23 4,61-18,0 0,0 1,0 0,1 1,0 1,1 0,0 1,0 0,-9 7,-1-2,0-1,-1-1,-1-1,0-1,-15 4,-40 10,-40 6,40-12,66-15,0-1,1 2,-1 0,1 1,-4 2,14-6,0-1,0 1,0 0,0 0,1 1,-1-1,1 1,-1-1,1 1,0 0,0-1,0 1,0 0,1 1,-1-1,1 0,0 0,0 1,0-1,0 0,0 1,1-1,0 1,0 0,0 12,0 0,2 0,0 1,1-1,1 0,-3-11,0 0,1 0,-1 0,1 0,1 0,-1-1,1 1,0-1,0 0,0 0,0 0,1 0,-1 0,1-1,0 1,1-1,3 2,-3-2,1-1,-1-1,1 1,0-1,-1 0,1 0,0 0,0-1,-1 0,1 0,0-1,0 1,1-2,13-2,1-1,19-7,72-31,98-53,-13 5,-190 88,0 0,0 0,0 0,-1-1,1 0,-1 0,0-1,0 0,-1 0,1 0,-1 0,0-1,-1 0,2-2,-3 4,0 0,1 0,0 0,0 1,0-1,0 1,0 0,1 0,-1 0,1 1,0 0,0 0,0 0,0 0,0 1,0 0,0 0,0 0,1 1,19-3,0 2,0 1,16 3,6-1,773-2,-818 0,-1 0,1 1,-1-1,1 0,-1-1,1 1,-1 0,1 0,-1-1,1 1,-1-1,0 1,1-1,-1 1,1-1,0-1,-2 2,0-1,0 1,1-1,-1 1,0-1,0 1,0-1,0 1,0-1,0 1,0-1,0 1,-1-1,1 1,0-1,0 1,0-1,0 1,-1-1,1 1,0 0,-1-1,1 1,0-1,0 1,-1 0,1-1,-1 1,1 0,-1-1,-42-30,40 29,-108-71,63 39,-3 2,0 2,-50-20,94 47,0 1,0 0,0 1,0 0,0 0,0 0,0 1,0 0,-1 0,-2 1,-11 3,-1 0,-15 6,-12 3,-66 17,92-25</inkml:trace>
  <inkml:trace contextRef="#ctx0" brushRef="#br1" timeOffset="90233.655">1646 1911,'-3'0,"1"1,-1-1,0 0,0 1,0 0,1 0,-1 0,0 0,1 0,-1 0,1 1,0-1,-1 1,1 0,0 0,0-1,0 2,0-1,-1 2,-5 6,1 1,1-1,0 2,-1 1,-12 22,8-18,2 1,0 1,1-1,1 1,0 0,2 1,-1 6,-2 12,3 1,1 0,2 12,2-48,-1 5,1 0,0 0,0 0,1 1,0-1,0 0,3 5,-3-10,0-1,0 0,1 0,-1 1,1-1,-1 0,1 0,0 0,0-1,0 1,0 0,0-1,0 1,0-1,1 0,-1 0,1 0,-1 0,1 0,-1 0,1-1,-1 1,1-1,-1 1,4-1,43 3,1-2,34-4,-34 1,1 1,20 5,-54 0,-37 0,-16-5,0-1,1-2,-1-2,1-1,1-1,-5-3,3 1,3 2,-3-1,-1-1,-20-10,52 17,-1 0,2 0,-1-1,0 0,1 0,-1 0,1 0,0-1,1 1,-1-1,1 0,-3-5,3 5,0 0,0 0,-1 0,0 0,0 1,0-1,0 1,-1 0,1 0,-1 1,0 0,-2-1,1 1,0 1,0-1,0 1,0 1,0 0,-1-1,1 2,0-1,-6 1,10 0,0 0,0 0,1 1,-1-1,0 0,1 1,-1-1,0 1,1 0,-1-1,1 1,-1 0,1 0,-1 0,1 0,0 0,-1 1,1-1,0 0,0 1,0-1,0 0,0 1,0-1,0 1,1 0,-1-1,0 1,1-1,-1 1,1 0,0 0,0-1,-1 1,1 0,1 1,0 187,1-67,-2 244,14-240,0 14,-16-71,-6 19,5-64,2 0,1 0,1 1,1-1,2 3,3 40,-5 277,-4-176,0-113,1-34,0-1,1 1,1-1,1 1,1-1,4 14,2-6,-2 0,-1 0,-1 0,-1 1,-2 0,-1 20,-1-16,-1 0,-1 0,-2 0,-2 0,-4 13,6-25,1 0,1 0,1 0,1 0,0 0,2 2,1 38,-3 194,0-244</inkml:trace>
  <inkml:trace contextRef="#ctx0" brushRef="#br2" timeOffset="115949.931">1024 2354,'0'5,"0"36,1-1,4 6,-5-43,1 1,0-1,0 0,1 1,-1-1,1 0,0 0,1 2,-2-3,1 1,0-1,-1 1,0 0,1 0,-1 0,0 0,0 0,-1 0,1 0,-1 0,1 2,-2 28,2-6,-2 1,-1 0,-1-1,-6 27,7-45,2 1,-1 0,1-1,0 1,1-1,0 1,1-1,0 1,2 4,3 18,-1-2,-3-14,0 0,-1 0,0 15,-3-22,2 1,-1-1,1 0,1 0,-1 0,3 7,1-3,7 36,-12-49,0 1,0-1,0 1,0-1,0 1,0-1,0 1,0-1,0 0,-1 1,1-1,0 1,0-1,-1 1,1-1,0 0,-1 1,1-1,0 1,-1-1,1 0,0 0,-1 1,1-1,-1 0,1 0,0 1,-1-1,1 0,-1 0,1 0,-1 0,1 0,-1 1,1-1,-1 0,1 0,-1 0,1-1,-1 1,1 0,-1 0,1 0,-1 0,1 0,-1 0,1-1,0 1,-2 0,1-1,-1 1,1 0,0-1,-1 0,1 1,0-1,0 0,0 1,0-1,-1 0,1 0,0 0,0 0,0 0,1 0,-2-2,2 3,-8-23,8 22,-1 0,1 0,0 0,-1 0,1 0,0 0,0 0,0 0,0 0,0 0,0-1,0 1,0 0,1 0,-1 0,0 0,1 0,-1 0,0 0,1 0,11 38,-10-27,0-1,-1 1,0 0,0-1,-1 1,-1 0,1-1,-2 3,0 28,2-7,-1-14,1 1,1-1,0 0,2 1,0-1,1 2,0-3,-1 0,-2 1,1-1,-2 1,-1-1,-1 8,0 28,-8 86,10-133,0 0,1 0,0-1,0 1,1 4,3 20,6 17,-9-34,-2-12,0-1,1 1,-1 0,0-1,0 1,1-1,-1 1,-1 0,1-1,0 1,0-1,-1 1,1 0,0-1,-1 1,0-1,1 1,-1-1,0 0,0 1,0-1,0 0,0 1,0-1,0 0,0 0,0 0,-1 0,1 0,0 0,-1 0,1-1,-1 1,0 1,1-1,1 0,-1 0,0 0,0 1,0-1,1 1,-1-1,1 0,-1 1,1-1,-1 1,1-1,0 1,0-1,0 1,0-1,0 2,1 36,0-23,-6 132,4-144,0 1,1-1,0 0,0 0,0 0,0 0,0 1,1-1,0 0,0 0,0 0,1 0,-1 0,1 0,0-1,1 2,-2-1,0 0,1 0,-1 0,-1 0,1 0,-1 0,1 4,-1-5,0 0,0 0,0 0,1 0,0 0,-1 0,1-1,0 1,0 0,0 0,1 0,-1-1,3 3,-2-2</inkml:trace>
  <inkml:trace contextRef="#ctx0" brushRef="#br2" timeOffset="119783.427">1066 4228,'1'0,"0"1,0-1,0 1,0-1,0 1,0 0,0-1,0 1,-1 0,1 0,0 0,0 0,-1 0,1 0,-1 0,1 0,-1 0,1 0,-1 0,0 0,1 0,-1 0,0 0,0 1,8 33,-7-30,3 52,-4-46,0 0,1 0,0-1,1 1,0 0,2 4,0-2,-2-1,0 1,0 0,-1 0,-1 0,0 1,-1-1,-1 4,0-2,2 1,-1-1,2 0,0 0,3 14,4-12,-5-13</inkml:trace>
  <inkml:trace contextRef="#ctx0" brushRef="#br2" timeOffset="129166.894">1082 4466,'1'0,"0"0,0 1,0-1,0 1,-1 0,1-1,0 1,0-1,-1 1,1 0,0 0,-1 0,1-1,0 1,-1 0,1 0,-1 0,0 0,1 0,-1 0,0 0,11 26,-9-18,13 51,-15-50,0 0,0 1,-1-1,0 0,-1 0,0 1,-3 18,0 0,2 1,2-1,0 14,1 444,4-447,-2-33,-1 0,0 0,0 0,-1 0,0 0,-1 0,1 1,-1-1,-2 4,2-7,-1-1,1 1,0 0,0-1,0 1,1 0,-1 0,1-1,0 1,0 0,0 0,1 0,-1-1,1 1,0 0,0 0,0-1,0 1,1-1,0 1,-1-1,1 0,0 1,1-1,0 1,49 77,-43-68,0 1,1-2,1 0,0 0,1-1,0 0,12 8,-11-10,5 4,0-1,1-1,8 3,19 9,-33-16,0 0,0-1,0-1,1 0,0-1,25 9,12 1,6 1,-20 3,-32-14,1-1,-1 0,1 0,0-1,0 1,3 0,-50 8,-48-1,23-4,80-2,-8-4</inkml:trace>
  <inkml:trace contextRef="#ctx0" brushRef="#br2" timeOffset="143550.347">1701 5868,'2'1,"-1"0,1 0,0 0,0 0,0 0,0 0,0 0,-1-1,1 1,0-1,1 1,-1-1,2 0,-2 1,41 7,-8 0,0-1,1-3,-1 0,4-3,86 0,109-3,-226 2,1-1,-1-1,0 1,0-2,0 1,0-1,3-1,-11 4,1-1,-1 1,0 0,0 0,0 0,0 0,1 0,-1-1,0 1,0 0,0 0,0 0,0 0,1-1,-1 1,0 0,0 0,0 0,0-1,0 1,0 0,0 0,0-1,0 1,0 0,0 0,0 0,0-1,0 1,0 0,0 0,0-1,0 1,0 0,0 0,-1 0,1-1,0 1,0 0,0 0,0 0,0 0,-1-1,-11-10,-14-4,10 9,0 1,-1 0,1 1,-1 1,0 1,0 0,-14 1,29 1,0 1,0-1,0 1,1 0,-1 0,0-1,0 1,1 0,-1 0,1 1,-1-1,1 0,-1 0,1 1,0-1,-1 1,1 0,-1 0,1-1,-1 1,0-1,1 1,-1-1,0 0,0 1,0-1,0 0,0 0,0 0,0-1,0 1,0-1,0 1,-1-1,0 0,-5 0,-1 1,1-1,0 1,-1 1,1-1,0 1,-4 2,25-1,12-4,48-11,-1-3,-1-3,-1-3,12-8,-72 26,0 1,0 1,0 0,1 0,-1 1,0 0,0 0,1 1,-1 1,0 0,1 1,7 0,-1-1,1 0,3-1,50 0,-41 1,1-2,0-1,-1-2,13-3,-22 1,0-2,15-6,31-11,-45 18,1-2,-2 0,1-1,6-5,24-10,10-7,-53 24,0 0,0 0,-1 0,0-1,-1 0,0-1,0 0,-1 0,0 0,1-4,5-46,-10 52,-1 0,1 0,-1 0,-1-1,1 1,-1 0,0-1,-1 1,0 0,0-1,0 1,-1 0,0 0,-1 0,-1-3,1 1,1 1,0-1,1 1,-1-1,2 0,-1 0,1-6,-1-18,-10-35,14 35,-1 30,-1 20,-1-11,0-1,1 1,0-1,0 1,0-1,1 0,1 6,-5-19,0 0,1 0,-1 0,2 0,-1 0,1 0,0-2,4-61,-1 40,3-26,-3 0,-4-57,-4 68,1 9,2-1,1 1,2-11,14-25,-14 63,0 0,-1 0,-1 1,1-1,-1 0,-1 0,0 1,-2-5,2 0,0 0,1 0,0-1,1 1,1 0,1-4,0-26,-2 42,0-12,0-1,-1 1,-1 0,0 0,-2-9,1 9,1-1,1 1,1-1,0 1,0-1,2-2,0-27,-6-75,1 52,5-59,8 31,-4-25,-6 28,0 88</inkml:trace>
  <inkml:trace contextRef="#ctx0" brushRef="#br2" timeOffset="150950.433">3336 3370,'-2'-1,"0"-1,0 0,0 0,0 0,0 0,0 0,0 0,1 0,-1-1,1 1,0-1,0 1,-1-1,1-2,-1 1,-5-12,1 1,1-1,0 0,1 0,1 0,0-1,2 0,0 1,1-17,3-21,3 1,6-24,7-53,-16 60,-4-40,0-32,3 124,1 0,0 0,1 0,1 1,4-9,-9 25,0 1,0 0,0-1,0 1,0 0,0-1,0 1,1 0,-1 0,0-1,0 1,0 0,0 0,1-1,-1 1,0 0,0 0,1-1,-1 1,0 0,0 0,1 0,-1 0,0 0,1-1,-1 1,0 0,1 0,-1 0,0 0,0 0,1 0,-1 0,0 0,1 0,-1 0,0 0,1 0,10 11,8 21,-17-29,3 9,0 0,0 1,-1-1,-1 1,0 0,-1 0,0 0,-1 0,0 2,-1 30,-3 0,-1 2,-2 63,7-45,0-11,-1 0,-3 0,-9 46,6-29,6-55,-1 0,0 1,-4 10,5-26,0-1,0 0,0 0,0 0,0 1,0-1,0 0,0 0,0 0,0 1,0-1,0 0,0 0,-1 0,1 0,0 1,0-1,0 0,0 0,-1 0,1 0,0 0,0 1,0-1,0 0,-1 0,1 0,0 0,0 0,0 0,-1 0,1 0,0 0,0 0,0 0,-1 0,1 0,0 0,0 0,-1 0,1 0,0 0,0 0,0 0,-1 0,1 0,0 0,0 0,-13-11,-7-15,12 12,0-1,0 1,2-1,0-1,1 1,0-1,1 0,1 0,1 0,0-6,-2-37,3-1,4-13,-1-1,-3-7,-1 42,2 1,2 0,1-1,4-9,-7 47,0-1,0 0,0 1,1-1,-1 1,1-1,-1 1,1-1,0 1,0-1,0 1,-1 0,1-1,0 1,0 0,1 0,-1-1,0 2,-1 0,1 0,0 0,-1 0,1 0,0 0,-1 0,1 0,-1 0,1 0,0 0,-1 0,1 0,0 0,-1 1,1-1,-1 0,1 0,-1 1,1-1,-1 0,1 1,-1-1,1 1,-1-1,1 1,-1-1,1 1,5 6,-1 0,1 0,-1 1,-1 0,2 2,-4-5,12 24,0 2,-3-1,0 1,-2 1,-1 0,-2 0,-1 1,-2 0,-1 0,-1 0,-2 0,-6 76,-5-1,-18 71,18-109,12-69,0 0,0 0,-1-1,1 1,0 0,0 0,0 0,-1 0,1-1,0 1,-1 0,1 0,0-1,-1 1,1 0,-1-1,0 1,1 0,-1-1,1 1,-1-1,0 1,0-1,1 1,-1-1,0 1,0-1,1 0,-2 1,1-1,-1 0,1-1,-1 1,1 0,-1-1,1 1,-1-1,1 1,-1-1,1 0,0 1,-1-1,1 0,0 0,-1-1,-4-2,1-1,-1 0,1-1,0 0,1 1,-4-7,-1-6,1-1,0 0,2 0,0-1,1 1,1-1,1 0,1-1,0 1,2-19,1 13,1 0,2 0,0 1,2-1,0 1,2 1,1-1,4-7,-11 29,18-33,-20 35,1 1,-1-1,0 0,1 1,-1-1,0 1,1-1,-1 1,1-1,-1 1,1 0,0-1,-1 1,1-1,-1 1,1 0,0 0,-1-1,1 1,0 0,-1 0,1 0,0 0,-1 0,1 0,0 0,-1 0,1 0,0 0,-1 0,1 0,0 0,-1 0,1 1,0-1,-1 0,1 0,-1 1,1-1,0 1,-1-1,1 0,-1 1,1-1,-1 1,0-1,1 1,-1 0,1-1,9 15,-1 1,0 0,-1 0,-1 1,0 0,-1 0,-1 1,-1 0,0-1,0 12,0 11,-2-1,-1 0,-2 1,-4 14,5-52,0 0,0 0,-1 0,1 1,-1-1,1 0,-1 0,0 0,0-1,0 1,-1 1,2-2,0-1,-1 0,1 1,-1-1,1 1,-1-1,1 0,-1 1,1-1,-1 0,1 0,-1 1,1-1,-1 0,1 0,-1 0,0 0,1 0,-1 1,1-1,-1 0,0-1,1 1,-1 0,-4-1,1-1,0 0,0 0,0 0,1-1,-1 1,0-1,-2-2,-5-4,2 2,0 0,1-1,0 0,0 0,1-1,0 0,0 0,1-1,0 1,1-2,-4-9,3 5,1-1,1 0,1-1,0 1,1-1,0 1,1-16,3 3,0 0,2 1,1-1,1 1,2 0,1 0,1 1,1 0,5-7,-14 30,0 0,1 0,-1 0,1 0,0 1,-1-1,2 1,-1 0,0 0,1 0,-3 2,-1 1,1-1,0 1,-1 0,1 0,0-1,-1 1,1 0,0 0,-1 0,1-1,0 1,0 0,-1 0,1 0,0 0,0 1,-1-1,1 0,0 0,0 0,-1 0,1 1,0-1,0 1,1 0,-1 1,0-1,0 0,1 0,-1 1,0-1,0 1,0-1,0 1,-1 0,1-1,0 1,-1 0,1 0,2 5,0 1,-1 0,0 0,0 0,0 0,-1 0,-1 1,1-1,-1 0,-1 0,0 1,0-1,0 0,-1 0,0 0,-1 0,1 0,-2 0,1-1,-1 0,0 1,-1-2,-3 6,-2 2,1-1,0 2,1-1,1 1,1 0,0 0,0 1,1 3,-2-7,1-13,6 0,-1 0,1 1,0-1,-1 0,1 0,0 0,-1 0,1 0,0 0,0 0,0 0,0 0,0 0,0 0,0 0,1 0,-1 0,0 0,0 1,1-1,-1 0,0 0,1 0,0-2,0 1,0 0,0 0,1 0,-1 0,0 0,1 0,-1 0,1 0,0 1,0-1,0 1,0-1,0 1,0 0,0 0,0 0,0 0,0 0,1 0,-1 0,0 1,1-1,-1 1,1 0,0 0,-1 0,1 1,0-1,-1 1,1 0,0 0,-1 0,1 0,-1 0,0 1,1-1,-1 1,0-1,0 1,0 0,0 0,0 0,-1 0,1 0,0 1,0 1,3 2,-1 1,0 0,0 0,-1 0,1 0,-2 1,1-1,0 5,-6-9,-5-7,-6-9,-9-19,11 15,9 14,3 5,3 7,-1 0,0-1,-1 1,1 0,-2 0,1 0,-2 0,1 0,-1 0,-1 6,-1-14,0-7,-2-10,2-8,1 0,1 0,1 0,0 0,2 1,3-11,10-48,8-14,-9 34,30-112,-12 51,10-83,-42 204,1 0,-1 0,1 0,-1 0,0 1,0-1,0 0,0 0,0 0,0 0,-1 0,1 0,-1 0,1 1,-1-1,0 0,1 0,-1 0,0 1,0-1,-1 0,0 0,-1 1,1 0,-1 0,1 0,-1 1,1-1,-1 1,1-1,-1 1,1 0,-1 0,0 0,1 0,-1 0,0 1,-140 4,-109 9,204-9,1 3,0 1,1 3,-11 5,51-15,1 0,0 0,0 0,0 0,0 1,0 0,-4 3,8-5,1-1,-1 1,1-1,-1 1,1-1,0 1,-1 0,1-1,0 1,-1-1,1 1,0 0,0-1,0 1,-1 0,1-1,0 1,0 0,0-1,0 1,0 0,0 0,0-1,1 1,-1 1,1-1,0 1,0-1,0 1,0-1,0 1,0-1,0 0,1 1,-1-1,0 0,1 0,-1 0,2 0,15 10,0 0,1-1,1-1,0-1,0-1,18 4,27 3,36 3,28 5,-129-22,0 0,-1 0,1 0,0 0,0 0,0 0,0 0,0 0,0 0,0 0,0 0,0 0,-1 0,1 0,0 0,0 0,0 0,0 0,0 0,0 1,0-1,0 0,0 0,0 0,0 0,0 0,-1 0,1 0,0 0,0 0,0 0,0 1,0-1,0 0,0 0,0 0,0 0,0 0,0 0,0 0,0 0,0 0,0 1,0-1,0 0,0 0,0 0,0 0,1 0,-1 0,0 0,0 0,0 0,0 0,0 1,0-1,-19 6,-35 7,45-11,-50 12,-418 102,452-110,36-8,46-12,1185-321,-1215 328,-11 2,1 0,0 0,5-4,-22 9,1 0,-1 0,0 0,0 0,1 0,-1 0,0 0,0 0,1-1,-1 1,0 0,0 0,1 0,-1 0,0 0,0-1,1 1,-1 0,0 0,0 0,0-1,0 1,1 0,-1 0,0 0,0-1,0 1,0 0,0 0,0-1,0 1,0 0,0-1,0 1,1 0,-1 0,0-1,-1 1,1 0,-11-5,-22 3,-50 2,0 4,-63 12,-163 38,89-13,5-6,199-31,24-3,4 1,-28 5,-455 117,69-19,371-96,30-8,3-1,17-5,621-169,-367 97,428-117,-678 186,-32 7,-43 9,-633 171,404-100,-127 33,467-127,168-42,45 4,-251 51,-42 11,-414 110,197-59,120-29,-300 88,388-107,32-9,6-2,58-8,219-49,-1-14,279-88,-453 126,91-29,-162 47,-39 14,0 0,0 0,0 0,-1 0,1 0,0-1,0 1,0 0,0 0,0 0,-1 0,1 0,0 0,0 0,0 0,0-1,0 1,0 0,0 0,0 0,0 0,0 0,-1-1,1 1,0 0,0 0,0 0,0 0,0 0,0-1,0 1,0 0,0 0,0 0,0 0,0-1,0 1,0 0,1 0,-1 0,0 0,0 0,0-1,0 1,0 0,0 0,0 0,0 0,0 0,-28-1,0 2,0 2,1 0,-1 2,-4 2,-24 3,-300 56,-131 51,464-110,21-6,17-5,864-216,-593 146,-243 63,-19 6,0-2,0 0,9-5,-28 7,-14 4,-25 4,0 1,0 2,-2 2,-3 0,-971 236,826-195,151-40,31-8,6-2,48-11,42-11,115-29,65-32,-235 68,-33 10,-12 4,-23 4,-158 36,-55 24,121-30,22-7,-365 99,433-115,39-9,53-14,663-187,-703 195,12-4,-33 10,0-1,0 1,0 0,0 0,-1 0,1 0,0 0,0 0,0 0,0 0,0 0,0 0,0-1,0 1,0 0,0 0,0 0,0 0,0 0,0 0,0 0,0 0,0 0,0-1,0 1,0 0,0 0,0 0,0 0,1 0,-1 0,0 0,0 0,0 0,0 0,0 0,0-1,0 1,0 0,0 0,0 0,0 0,0 0,0 0,1 0,-1 0,0 0,0 0,0 0,0 0,0 0,0 0,0 0,0 0,0 0,1 0,-1 0,0 0,0 0,-13-1,-21 2,-26 10,-11 5,25-5,-1-1,-28 0,75-10,0 0,0 0,-1 1,1-1,0 0,0 0,0 0,-1 0,1 0,0 0,0 0,-1 0,1 0,0 0,0 0,-1 0,1 0,0 0,0 0,-1 0,1 0,0 0,0 0,0 0,-1 0,1 0,0 0,0-1,-1 1,1 0,0 0,0 0,0 0,0-1,-1 1,1 0,0 0,0 0,0 0,0-1,0 1,0 0,0 0,-1-1,1 1,10-9,23-10,119-56,117-64,-268 139,1-1,-1 1,0-1,1 0,-1 0,0 0,0 0,0 0,0 0,0 0,0 0,0 0,0 0,1-2,-3 3,1 0,0-1,0 1,0 0,0-1,-1 1,1 0,0-1,0 1,-1 0,1 0,0-1,-1 1,1 0,0 0,-1 0,1-1,0 1,-1 0,1 0,0 0,-1 0,1 0,0 0,-1 0,1-1,0 1,-1 0,1 0,-1 1,1-1,0 0,-1 0,-47 3,-142 35,-14 3,175-39,28-5,7-2,12-5,148-53,-86 35,69-36,-141 57,-20 6,-20 5,-110 30,57-13,61-15</inkml:trace>
  <inkml:trace contextRef="#ctx0" brushRef="#br1" timeOffset="160800.014">2003 1957,'-6'1,"0"0,0 1,0-1,0 1,0 0,1 1,-1-1,-4 4,-22 8,-9-4,30-8,0 0,0 1,0 0,1 1,0 0,-9 5,19-9,0 0,-1 0,1 1,-1-1,1 0,0 0,-1 1,1-1,0 0,-1 1,1-1,0 1,0-1,-1 0,1 1,0-1,0 1,0-1,0 0,-1 1,1-1,0 1,0-1,0 1,0-1,0 1,0-1,0 0,0 1,0-1,0 1,0-1,11 13,22 5,-2-6,0-2,1 0,0-3,1 0,17 0,55 2,7-5,-21 0,-60 0,-30-4,-1 0,0 0,0 0,1 0,-1 0,0 0,1 0,-1 0,0 0,0 0,1 0,-1 0,0 0,1 1,-1-1,0 0,0 0,0 0,1 0,-1 1,0-1,0 0,0 0,1 1,-1-1,0 0,0 0,0 1,0-1,0 0,1 0,-1 1,0-1,0 0,0 1,0-1,0 0,0 0,0 1,0-1,0 0,0 1,0-1,0 0,-1 0,1 1,0-1,0 0,0 1,0-1,0 0,0 0,-1 1,1-1,0 0,-15 11,-21 7,-1-3,-1-1,0-2,-1-1,-18 1,26-4,21-6,-1 0,0 0,1-1,-1 0,0-1,0 0,0 0,0-2,1 1,-2-1,-1-2,0-1,0 0,0-1,0 0,1-1,0 0,-5-4,-23-20,30 22,0 0,-1 1,0 1,0 0,-1 0,0 1,0 1,0 0,-1 0,12 5,-1 0,1 0,0 0,0 0,-1 0,1 0,0 0,0 1,-1-1,1 0,0 1,0-1,-1 1,1-1,0 1,0 0,0-1,0 1,0 0,0 0,0 0,0 0,0 0,1 0,-1 0,0 0,1 0,-1 0,0 0,1 0,-1 0,1 1,0-1,-1 0,1 0,0 2,-3 7,1 1,1 0,0 0,0 5,0 4,-1-6,1-10,0 0,1 0,-1 1,1-1,0 0,0 0,1 4,0-7,-1 0,0 0,1 0,-1 0,1 0,-1 0,1-1,0 1,-1 0,1 0,0-1,-1 1,1 0,0-1,0 1,0-1,-1 1,1-1,0 1,0-1,0 0,0 1,0-1,0 0,0 0,0 0,0 0,0 0,0 0,0 0,0 0,0 0,0 0,0 0,0-1,32-3,0-2,-1-1,30-12,95-39,-131 47,107-45,-72 27,2 4,1 2,49-11,-105 33,0 1,0-1,0 1,-1 1,1-1,0 1,0 1,-1 0,1 0,-1 0,1 1,-1 0,0 0,6 4,29 11,-41-18,-1 0,1 0,-1 1,1-1,0 0,-1 1,1-1,-1 0,1 1,-1-1,1 1,-1-1,0 1,1-1,-1 1,0-1,1 1,-1-1,0 1,1 0,-1-1,0 1,0-1,0 1,0 0,1-1,-1 1,0 0,0 0,-7 22,-23 20,27-40,3-2,-10 11,0 0,0 0,-1-1,-4 2,11-10,0 0,0 0,0 0,-1-1,1 0,-1 0,1 0,-1 0,0-1,0 0,0 0,0 0,0 0,0-1,-2 0,-2-1,-1 1,1 0,0 1,0 0,-1 1,1-1,0 2,0-1,1 1,-5 2,13-5,0 0,0 0,0 0,0 0,0 0,-1 0,1 0,0 0,0 0,0 1,0-1,0 0,0 0,0 0,-1 0,1 0,0 0,0 0,0 0,0 0,0 1,0-1,0 0,0 0,0 0,0 0,0 0,0 0,0 1,0-1,0 0,0 0,0 0,0 0,0 0,0 0,0 1,0-1,0 0,0 0,0 0,0 0,0 0,0 0,0 1,0-1,0 0,0 0,0 0,0 0,0 0,1 0,8 4,13-1,17-2,0-2,0-2,-1-1,16-5,152-39,-160 35,61-14,-1-4,-2-6,1-4,-97 37,-5 4,-1-1,1 0,0 0,0-1,-1 1,1 0,-1-1,0 0,1 1,-1-1,0 0,0 0,0 0,0 0,0-1,0 1,0-1,-3 2,1 0,0 0,-1 0,1 1,-1-1,1 0,-1 0,1 1,-1-1,0 0,1 1,-1-1,0 0,0 1,1-1,-1 1,0-1,0 1,0 0,0-1,1 1,-1 0,0-1,-1 1,-23-7,10 4,-1 0,0 2,0 0,0 0,0 2,-4 0,14-1,0 1,0 0,0 1,1-1,-1 1,0 0,1 1,-1-1,1 1,-1 0,1 0,0 1,1-1,-1 1,0 0,1 1,-3 3,0 1,1 1,0-1,1 1,0 1,1-1,0 1,0-1,1 1,1 0,0 1,0-1,1 0,0 0,1 1,1 7,0-13,0 0,0 0,0-1,1 1,0 0,0-1,0 1,1-1,-1 1,1-1,1 0,-1 0,1-1,0 1,0-1,0 0,0 0,1 0,0 0,0-1,0 0,0 0,0 0,1-1,-1 1,1-2,-1 1,1 0,0-1,1 0,-3 0,-1-1,1 0,0 1,0-2,-1 1,1 0,0-1,0 1,-1-1,1 0,0 0,-1-1,1 1,-1-1,0 0,1 0,0-1,6-4,0-2,0 1,-1-1,4-5,4-5,-17 19,0 0,-1 0,1 0,0 0,0 0,0 0,0 0,-1 0,1 0,0 0,0 0,0 0,-1 0,1 0,0 0,0-1,0 1,0 0,0 0,-1 0,1 0,0-1,0 1,0 0,0 0,0 0,0 0,0-1,0 1,0 0,0 0,0 0,-1-1,1 1,0 0,0 0,0 0,0 0,0-1,1 1,-1 0,0 0,0 0,0-1,0 1,0 0,0 0,0 0,0 0,0-1,0 1,1 0,-1 0,0 0,0 0,0-1,0 1,0 0,-4 1</inkml:trace>
  <inkml:trace contextRef="#ctx0" brushRef="#br1" timeOffset="162683.882">2839 2444,'9'1,"-1"0,1 0,0 1,-1 1,0-1,1 1,-1 0,6 4,-5-2,0-1,0-1,1 0,-1 0,1-1,-1 0,4 0,-8-2,1 0,-1 0,0 0,0-1,1 0,-1 0,0 0,0-1,0 0,0 0,-1 0,1 0,0-1,-1 0,2-1,-4 2,0 1,0-1,-1 0,1 1,-1-1,0 0,0 0,1 0,-1 0,0 0,-1 0,1 0,0 0,-1-1,1 1,-1 0,1 0,-1 0,0-1,0 1,0 0,0-1,-1 1,1 0,-1 0,1 0,-1-1,0 1,1 0,-1 0,0 0,-1 0,1 0,0 0,-1 0,0 0,-1-3,0 0,0 1,-1 0,1 0,-1 0,0 0,0 1,-1 0,1-1,0 2,-1-1,2 2,0-1,0 2,-1-1,1 0,0 1,0-1,0 1,0 0,-1 0,1 0,0 1,0-1,0 1,-1-1,1 1,0 0,0 1,0-1,-1 1,-143 69,61-28,-56 18,114-50,0-2,-1-2,0 0,0-2,-1-1,0-1,-8-1,18-4,0-1,0 0,0-2,1 0,0-1,0-1,0-1,0-1,-14-4,-30-9,7 9,0 4,0 1,-1 3,1 3,-1 2,-11 3,52-1,1 0,-1 1,1 0,-1 2,1 0,0 0,1 1,-10 6,4-1,0 1,1 1,0 0,1 2,-11 10,27-22,0 1,-1-1,1 1,1-1,-1 1,1-1,-1 1,1 0,0 0,0 0,1 0,-1 0,1 0,0 2,1 64,-1-54,2 1,1 0,0 0,2 0,2 8,-1-6,-1 0,-1 0,0 7,-2-5,-1 0,2-1,0 0,4 13,-4-17,-1-1,0 1,-1 0,-1 0,-1 0,-1 5,1 27,1 70,0-111</inkml:trace>
  <inkml:trace contextRef="#ctx0" brushRef="#br1" timeOffset="165033.68">1664 2534,'-3'93,"-3"-1,-8 17,-35 182,-5 32,52-311,1-5,0 0,0 0,1 1,0-1,0 3,0-10,1 1,-1-1,0 0,0 0,0 0,0 0,0 0,0 1,0-1,1 0,-1 0,0 0,0 0,0 0,0 0,1 0,-1 1,0-1,0 0,0 0,0 0,1 0,-1 0,0 0,0 0,0 0,1 0,-1 0,0 0,0 0,0 0,0 0,1 0,-1-1,0 1,0 0,0 0,0 0,1 0,-1 0,0 0,0 0,0 0,0-1,0 1,1 0,-1 0,0 0,0 0,0 0,0-1,0 1,0 0,0 0,0 0,0 0,0-1,0 1,1 0,-1 0,0 0,9-13,222-365,-181 294,26-45,45-110,-117 229,4-8,-10 24,-15 48,-63 257,-37 166,112-457,6-40,1-5,6-124,14-59,-12 142,4 1,2 0,3 2,11-23,-26 74,-3 7,1 0,0 0,0 0,0 0,1 0,-1 1,1-1,0 1,0-1,1 1,-1 0,1 0,1 0,-5 4,0 0,0 0,1 0,-1 0,0 0,0 0,1 0,-1 0,0 0,0 0,1 0,-1 0,0 0,1 1,-1-1,0 0,0 0,0 0,1 0,-1 0,0 1,0-1,1 0,-1 0,0 0,0 0,0 1,0-1,1 0,-1 0,0 1,0-1,0 0,0 0,0 1,0-1,0 0,0 0,0 1,0-1,0 0,3 15,-3-14,4 42,-2 1,-2-1,-2 1,-2-1,-3 7,-46 215,44-227,-8 36,-30 147,46-219,1-1,0 1,-1-1,1 1,0-1,0 1,0-1,0 1,0-1,0 1,0-1,0 1,1-1,-1 1,1-1,-1 1,2-2,-1-1,0 0,0 0,0 0,0 0,0 0,0 0,-1-1,1 1,0 0,0 0,-1-1,1 1,-1 0,1-1,-1 1,0 0,1-1,37-109,-4-2,8-63,-15 65,-3 9,57-211,-59 242,3 2,3 1,14-21,-40 86,17-28,-19 30,0 1,1-1,-1 1,0 0,0-1,1 1,-1 0,0-1,1 1,-1 0,0-1,1 1,-1 0,0 0,1-1,-1 1,1 0,-1 0,0 0,1 0,-1 0,1-1,-1 1,1 0,-1 0,0 0,1 0,-1 0,1 0,-1 0,1 1,-1-1,1 0,-1 0,0 0,1 0,-1 0,1 1,-1-1,0 0,1 0,-1 1,0-1,1 0,-1 1,0-1,1 0,-1 1,0-1,0 0,1 1,-1-1,0 1,0-1,0 0,0 1,0-1,1 1,-1-1,0 1,0-1,0 1,0-1,0 0,0 1,7 33,-2 0,-1 1,-1 0,-2 28,0-2,3 452,-5-326,6-150,-5-37,0 0,0 1,0-1,0 0,0 0,0 0,0 0,0 0,0 1,0-1,0 0,0 0,0 0,0 0,1 0,-1 1,0-1,0 0,0 0,0 0,0 0,0 0,0 0,0 0,1 1,-1-1,0 0,0 0,0 0,0 0,0 0,0 0,1 0,-1 0,0 0,0 0,0 0,0 0,1 0,-1 0,0 0,0 0,0 0,0 0,0 0,1 0,-1 0,0 0,0 0,0 0,0 0,0 0,7-19,0-34,-3 0,-2 0,-4-49,1 18,0-7,6-198,-4 287,-1 8,2 18,0 40,-2 143,-8-1,-29 157,-77 170,164-745,47-188,-71 296,17-65,7 2,32-61,-77 213,-3 11,-1 0,1-1,-1 1,1 0,0 0,1 0,-1 0,1 0,-1 0,1 1,0 0,1-1,-1 1,1 0,-4 3,1 0,-1 0,1 0,0 0,-1 0,1 0,-1 0,1 0,-1 0,1 0,-1 0,1 0,-1 1,1-1,-1 0,1 0,-1 1,1-1,-1 0,1 0,-1 1,0-1,1 1,-1-1,1 0,-1 1,0-1,0 1,1-1,-1 1,0-1,0 1,1-1,-1 1,0-1,0 1,0 0,7 23,-7-22,9 61,-3 0,-3 0,-2 0,-4 10,1 19,1-44,-1-23,2 0,0 0,2 0,1 0,1 0,3 10,-7-34,0 0,0 0,1 0,-1 0,0 0,1 0,-1 0,1 0,-1 0,1 0,0 0,-1 0,1 0,0-1,-1 1,1 0,0 0,0-1,0 1,1 0,-2-1,1 0,-1 0,1 0,0 0,-1-1,1 1,-1 0,1 0,-1-1,1 1,-1 0,1-1,-1 1,1 0,-1-1,1 1,-1-1,1 1,-1 0,0-1,1 1,-1-1,0 0,1 1,-1-1,3-4,-1-1,1 1,-1-1,0 0,-1 0,1-5,8-83,-6-1,-4-49,-1 27,8-37,-3 111,1-1,3 0,11-36,-19 78,0 1,0 0,0 0,0 0,1-1,-1 1,0 0,1 0,-1 0,1 0,0 0,-1-1,1 1,0 0,-1 1,1-1,0 0,0 0,0 0,0 0,0 1,0-1,0 0,0 1,1-1,-1 2,1 0,-1 0,0 0,1 0,-1 0,0 1,0-1,0 1,0-1,0 0,-1 1,1-1,0 1,-1 0,1-1,-1 1,1 0,-1-1,0 2,13 42,-3 1,-2 0,2 33,2 145,-11-193,3 64,-5 0,-3 0,-15 70,24-208,-3 0,-1-8,1-42,28-287,-17 279,5 1,23-72,-33 152,-8 20,0 0,1 0,-1-1,0 1,0 0,0 0,0 0,0 0,0 0,0 0,0 0,1 0,-1 0,0 0,0 0,0 0,0 0,0-1,0 1,1 0,-1 0,0 0,0 0,0 0,0 0,0 0,0 0,1 1,-1-1,0 0,0 0,0 0,0 0,0 0,0 0,0 0,1 0,-1 0,0 0,0 0,0 0,0 0,0 1,0-1,0 0,0 0,0 0,0 0,1 0,-1 0,0 0,0 1,0-1,0 0,0 0,0 0,0 0,0 0,0 0,5 36,-3 190,-23 183,21-383,3-18,5-16,2-14,-1 0,-1-1,-1 0,4-24,16-48,-23 82,1 0,0 1,1 0,0 0,1 0,1 1,-1 0,5-3,-12 13,1 1,-1-1,0 1,1-1,-1 1,1-1,-1 1,1 0,-1-1,1 1,-1 0,1-1,-1 1,1 0,0 0,-1 0,1-1,-1 1,1 0,0 0,-1 0,1 0,-1 0,1 0,0 0,2 3</inkml:trace>
  <inkml:trace contextRef="#ctx0" brushRef="#br1" timeOffset="166650.68">3035 2582,'1'34,"2"0,6 21,1 23,-3 7,-4 1,-4-1,-3 1,-4-1,-4 0,-8 20,5-41,-31 130,47-248,32-132,55-175,-6 31,-78 312,8-32,-2 0,-3 0,-1-1,-3 0,-2-5,-4 41,0 25,-1 23,4 124,14-110,-13 23,-3 0,-9 56,3-44,3 76,4-143,-1-1,0 0,-1 1,-1-1,0 0,-1-1,0 1,-1-1,-1 2,-22 59,19-43,4-14,1 0,0 0,1 0,1 0,1 1,0-1,1 12,1-28,0 1,0-1,0 0,0 1,1-1,-1 0,0 1,1-1,-1 0,0 0,1 0,0 1,-1-1,1 0,0 0,0 0,-1 0,1 0,0 0,0 0,0-1,0 1,0-1,-1 0,1 0,0 0,0 0,0 0,0 0,0 0,-1 0,1 0,0 0,0 0,0 0,0-1,-1 1,1 0,0-1,0 1,-1 0,1-1,0 1,-1-1,8-5,0 0,-1 0,0-1,0 0,1-2,4-4,-10 11,1-1,-1 1,1 0,0 0,0 0,0 0,0 0,0 0,0 1,0 0,2-1,-5 2,1 0,-1 0,1 0,-1 0,1 0,-1 0,1 0,0 1,-1-1,1 0,-1 0,1 0,-1 1,1-1,-1 0,1 0,-1 1,1-1,-1 1,0-1,1 0,-1 1,0-1,1 1,-1-1,8 24,-6 20,-2-34</inkml:trace>
  <inkml:trace contextRef="#ctx0" brushRef="#br1" timeOffset="-68528.167">1569 3544,'-2'1,"-1"0,1-1,0 1,0 0,0 0,0 0,0 0,0 1,0-1,0 0,0 1,1-1,-1 1,0 0,1 0,0-1,-1 1,1 0,0 0,0 0,0 1,-1 0,-18 50,12-22,1 0,2 0,1 1,1 16,3 131,1-127,-1-17,6 120,-4-127,2 1,1-1,1 0,3 7,-2-25,0-17,5-24,-10 24,80-293,-46 157,-10 45,40-145,-56 221,-10 21,1 1,-1 0,0 0,0 0,0 0,0 0,1 0,-1-1,0 1,0 0,0 0,1 0,-1 0,0 0,0 0,1 0,-1 0,0 0,0 0,1 0,-1 0,0 0,0 0,0 0,1 0,-1 0,0 0,0 1,0-1,1 0,-1 0,0 0,0 0,0 0,1 0,-1 1,0-1,0 0,0 0,0 0,0 0,1 1,-1-1,0 0,0 0,3 6,-1 0,0-1,0 1,0 0,-1 0,0 1,15 76,-3 0,0 69,-7 171,-4-111,0-194,-2-18,1 0,-1 0,0 0,0 0,0 0,0 0,0 0,0 0,0 0,1 1,-1-1,0 0,0 0,0 0,0 0,0 0,1 0,-1 0,0 0,0 0,0 0,0-1,0 1,1 0,-1 0,0 0,0 0,0 0,0 0,0 0,0 0,0 0,1 0,-1 0,0 0,0-1,0 1,0 0,0 0,0 0,0 0,0 0,0 0,0-1,0 1,0 0,1 0,-1 0,0 0,0 0,0 0,0-1,10-31,17-123,4-18,-27 154,81-342,-44 213,27-58,-62 191,-5 9,1 1,0 0,0 0,0 0,1 0,0 0,0 0,0 0,3-2,-6 7,0 0,0 0,1 0,-1-1,0 1,0 0,1 0,-1 0,0 0,1 0,-1 0,0 0,1 0,-1 0,0 0,1 0,-1 0,0 0,0 0,1 0,-1 0,0 0,1 0,-1 0,0 0,1 0,-1 0,0 1,0-1,1 0,-1 0,0 0,0 1,1-1,-1 0,0 0,0 0,0 1,1-1,-1 0,0 1,0-1,0 0,0 0,0 1,0-1,0 0,0 1,1-1,-1 0,0 1,0-1,4 20,-4-19,7 69,-3 1,-5 54,2 71,1-178,-1 24,3 0,1-1,2 0,2 0,12 34,-21-73,0-1,1 1,-1-1,1 0,0 1,-1-1,1 0,0 1,0-1,0 0,0 0,0 0,0 0,0 0,0 0,0 0,1 0,-1-1,-1 0,1 0,-1 0,1 0,-1 0,1 0,-1 0,1-1,-1 1,1 0,-1 0,1-1,-1 1,1 0,-1 0,1-1,-1 1,0-1,1 1,-1 0,0-1,1 1,-1-1,0 1,1-1,-1 1,0-1,0 1,1-1,3-9,-1-1,1 1,-2-1,1-2,0 3,92-493,-47 225,-37 218,40-189,-43 230,-7 19,-1 0,0 0,1 0,-1 0,0 0,0 0,1 0,-1 1,0-1,0 0,1 0,-1 0,0 0,0 1,0-1,1 0,-1 0,0 0,0 1,0-1,0 0,1 0,-1 1,0-1,0 0,0 0,0 1,0-1,0 0,0 0,0 1,0-1,0 0,0 1,0-1,0 0,6 46,-5-41,13 241,-11 50,5 126,-7-403,-1-6,1 1,0-1,1 0,0 1,2-1,-1 1,-2-14,-1 1,0 0,0 0,1 0,-1 0,1 0,-1 0,1-1,-1 1,1 0,-1 0,1 0,-1-1,1 1,0-1,0 1,-1 0,2 0,-2-1,1 0,-1-1,0 1,1 0,-1 0,1 0,-1 0,0 0,1 0,-1-1,0 1,1 0,-1 0,0 0,1-1,-1 1,0 0,1-1,-1 1,0 0,0-1,1 1,-1 0,0-1,0 1,0 0,0-1,1 1,8-34,-1-36,3 1,3 1,2 0,4 1,3 1,5-5,-26 67,20-38,-7 28,-15 14,1 0,-1 0,1 0,-1 0,1 0,-1-1,1 1,0 0,-1 0,1 0,-1 1,1-1,-1 0,1 0,-1 0,1 0,-1 0,1 1,-1-1,1 0,-1 0,1 1,-1-1,1 0,-1 1,0-1,1 1,-1-1,1 0,-1 1,4 4,-1 0,0 1,0-1,0 0,-1 1,0 0,0 0,0 0,0 4,8 63,-7-49,12 166,-9-89,19 91,-17-171,-8-21,0 1,0-1,1 0,-1 0,0 0,0 0,1 0,-1 0,0 0,0 0,1 0,-1 0,0 0,0 0,0 0,1 0,-1 0,0 0,0-1,1 1,-1 0,0 0,0 0,1 0,-1 0,0 0,0-1,0 1,0 0,1 0,-1 0,0-1,0 1,0 0,0 0,0 0,0-1,1 1,-1 0,0 0,0-1,0 1,14-42,-12 35,56-217,39-130,-97 353,12-27,-5 22,-1 18,9 59,-10-40,2 0,7 17,-14-48,0 0,0 0,0 0,0 0,1 0,-1 0,0 1,0-1,0 0,0 0,0 0,1 0,-1 0,0 0,0 0,0 0,0 0,1 0,-1 0,0 0,0 0,0 0,0 0,1 0,-1 0,0 0,0 0,0 0,0 0,1 0,-1-1,0 1,0 0,0 0,0 0,0 0,1 0,-1 0,0 0,0-1,0 1,0 0,0 0,0 0,0 0,0 0,0-1,0 1,0 0,1 0,-1 0,0 0,0-1,0 1,0 0,0 0,12-19,-10 14,1 0,0 0,0 1,1-1,-1 1,3-2,-5 6,-1-1,1 0,0 1,0-1,0 1,0-1,0 1,0 0,0-1,0 1,0 0,1 0,-1 0,0 0,0 0,0 0,0 0,0 0,0 0,0 0,0 1,0-1,0 0,1 1,0 0,0 0,-1 1,1-1,0 1,-1-1,1 1,-1 0,0-1,1 1,-1 0,0 0,0 1,5 9,-2 0,1 0,-2 1,1 4,0-5,-1 1,3 5,-1-1,0 2,-2-1,0 0,-1 1,-1 0,-1-1,0 1,-2 2,0-3,0 1,1-1,1 1,0-1,1 1,4 12,20 96,-20-98,0 0,-3 0,0 0,-2 0,-3 23,1 20,-3 287,0-236,-6-24,1-2,9-63,-1-1,-2 7,-5 0,-4 16,12-53,1 0,0 0,0 0,0 0,0 1,1-1,-1 0,1 0,-1 0,1 0,0 0,1 0,-1 0,0 0,1 0,25 24,-24-24,1 0,-1 0,0 0,0 0,0 0,0 0,-1 1,0-1,1 1,-1 0,0 1,-1-3,0 0,-1 0,1 0,0 0,-1 0,1 0,-1 1,0-1,0 0,0 0,0 1,0-1,0 0,-1 0,1 0,-1 1,1-1,-1 0,0 0,0 1,-2 1,-1 1,1-1,-1 1,0-1,0 0,0-1,-1 1,-16 15,6-5,-2-1,1-1,-2-1,0 0,-18 8,-9 5,30-16,-1-1,0 0,-1-1,1-1,-1-1,0-1,-3 1,4-1,-82 22,70-16,-1-1,0-2,1-1,-21 1,-1-2,0 3,-25 7,32-5,-146 29,163-33,-1-2,1-1,-1-1,0-1,-10-3,-26 2,56 0,0 0,1-1,0 1,-1-1,1-1,0 1,0-1,0 0,0 0,1-1,-1 1,-3-4,-25-15,10 9,19 10,0 0,-1 0,0 0,1 0,-1 1,0 0,0 0,-1 1,1-1,0 1,0 1,-1-1,-1 1,-7 1,-1-2,1 0,0 0,-1-2,1 0,0 0,1-2,-3 1,8 1,-1 0,1 0,-1-1,1 0,0 0,-4-4,-25-18,-26-18,-1-5,61 45,0 0,0-1,0 1,0-1,1 0,-2-4,2 4,0 1,0-1,0 1,0-1,-1 1,0 0,0 1,-3-3,7 5,-1 1,1 0,0 0,-1 0,1 0,0 0,0 0,-1 0,1 0,0-1,0 1,-1 0,1 0,0 0,0-1,0 1,-1 0,1 0,0 0,0-1,0 1,0 0,0-1,0 1,-1 0,1 0,0-1,0 1,0 0,0 0,0-1,0 1,0 0,0-1,0 1,0 0,0 0,0-1,0 1,1 0,-1-1,0 1,14-4,30 3,-38 1,-3 0,0-1,1 1,-1-1,0 0,0 0,0-1,0 1,0 0,0-1,-1 0,1 0,0 0,-1 0,1 0,-1 0,0-1,0 1,0-1,0 1,0-1,1-2,6-11,0 0,-1-1,2-8,0 3,-6 11,1 1,-2-1,1-1,-2 1,0 0,0-1,-1 1,0-10,-2-10,-1 1,-5-22,6 51,-3-44,2-1,2 1,2-7,0-30,-7-257,20 400,-1 54,-5 0,-4 68,-4-77,4-1,5 1,10 34,-18-128,-1-6,0 0,0 0,0 0,1-1,0 1,0 0,0-1,1 0,0 1,0-1,0 0,2 1,-5-6,1 0,-1 1,1-1,-1 0,1 0,0 1,-1-1,1 0,-1 0,1 0,0 0,-1 0,1 0,-1 0,1 0,0 0,-1 0,1-1,-1 1,1 0,0 0,-1-1,1 1,-1 0,1 0,-1-1,1 1,-1-1,1 1,-1 0,1-1,-1 1,0-1,1 1,-1-1,0 1,1-1,15-23,-14 21,20-38,-2 0,-2-1,-1 0,1-11,45-180,-47 165,13-41,30-135,-46 181,-4 0,1-56,-18 886,8-606,1-128,0-3,-2-27,0-12,-33-186,-56-175,31 141,-2-37,-50-195,99 426,5 22,6 13,1 0,0 0,0 0,0 0,-1 0,1 0,0 0,0 0,0 0,-1 0,1 0,0 0,0 0,0 0,-1 0,1 0,0 0,0 1,0-1,0 0,-1 0,1 0,0 0,0 0,0 0,0 1,-1-1,1 0,0 0,0 0,0 0,0 1,0-1,0 0,0 0,0 0,0 1,-1-1,1 0,0 0,0 0,0 1,0-1,0 0,0 0,0 0,0 1,1-1,-1 0,0 0,0 0,-7 38,3-1,1 1,1 20,1 0,-5 48,-4 218,11-255,3-1,4 1,11 44,-12-83,1-1,6 13,-10-31,1 0,0 0,1 0,0-1,0 0,1 0,6 5,-13-15,1 1,-1 0,1-1,-1 1,1-1,0 1,-1-1,1 0,0 1,-1-1,1 0,0 1,-1-1,1 0,0 0,0 0,-1 1,1-1,0 0,0 0,-1 0,1 0,0 0,0-1,-1 1,1 0,0 0,0 0,-1-1,1 1,0 0,-1-1,1 1,0 0,-1-1,1 1,0-1,-1 1,1-1,-1 0,1 1,-1-1,1 0,22-36,-16 24,98-166,72-112,-159 264</inkml:trace>
  <inkml:trace contextRef="#ctx0" brushRef="#br1" timeOffset="-64228.512">2066 3899,'-2'58,"-2"0,-3 0,-4 7,-42 172,15-72,-24 118,-61 304,85-361,-2 139,36-317,1-21,1 1,2-1,0 1,2 0,2 5,0-76,0-96,9-228,-3 250,5 1,8-16,-22 119,-1 10,0 1,1-1,-1 0,0 1,1-1,0 1,0-1,-1 0,1 1,1 0,-1-1,0 1,1-1,-1 3,0 0,0 0,1 1,-1-1,0 0,0 1,0-1,0 1,-1 0,1-1,0 1,0 0,0-1,0 1,-1 0,1 0,0 0,-1 0,1 0,0 0,-1 1,2 0,18 26,-2 2,-1 0,-1 1,-2 0,3 12,-2-4,3-1,1 0,9 11,-25-45,0 1,0-1,0-1,1 1,-1 0,3 1,-5-4,-1-1,1 0,-1 0,0 1,1-1,-1 0,1 0,-1 1,1-1,-1 0,0 0,1 0,-1 0,1 0,-1 0,1 0,-1 0,1 0,-1 0,1 0,-1 0,1 0,-1 0,1 0,-1 0,1-1,0 1,-1-1,1 0,0 0,-1 0,1 0,-1 0,1 0,-1 0,1 0,-1 0,0 0,0 0,1 0,-1 0,0 0,0 0,0 0,0-1,4-159,-2 25,24-268,9-217,-36 594,1 23,-1 0,1 1,0-1,0 0,1 1,-1-1,1 0,0 0,-2 10,0-1,0 1,1-1,0 1,0 0,0 1,1 16,-3 1113,2-1116,-1-12,1 0,1 0,-1 0,1-1,1 1,1 7,0-14,2-9,1-12,103-490,-21 25,32-41,-101 468,-19 57,0 1,0 0,0 0,0 0,0 0,0-1,0 1,0 0,0 0,0 0,1 0,-1-1,0 1,0 0,0 0,0 0,0 0,0 0,1-1,-1 1,0 0,0 0,0 0,0 0,0 0,1 0,-1 0,0 0,0 0,0-1,1 1,-1 0,0 0,0 0,0 0,0 0,1 0,-1 0,0 0,0 1,0-1,1 0,-1 0,0 0,0 0,0 0,0 0,1 0,-1 0,0 0,0 0,0 1,0-1,0 0,1 0,-1 0,0 0,0 0,0 1,0-1,0 0,0 0,7 33,28 534,-28 3,-7-491,-1-60,1-14,-1 1,1-1,0 1,1-1,-1 1,1-1,0 0,1 1,0 2,-2-8,0 0,0 0,0 0,0 0,0 0,0 0,0 1,0-1,0 0,0 0,1 0,-1 0,0 0,0 0,0 0,0 0,0 0,0 1,0-1,0 0,0 0,0 0,0 0,0 0,1 0,-1 0,0 0,0 0,0 0,0 0,0 0,0 0,0 0,0 0,1 0,-1 0,0 0,0 0,0 0,0 0,0 0,0 0,0 0,0 0,1 0,-1 0,0 0,0 0,0 0,0 0,0 0,0 0,0 0,0 0,0-1,0 1,1 0,-1 0,0 0,4-10,0-12,2-132,-8-22,0 69,0-47,-8-493,9 623,2 38,2 32,32 235,12-1,11-2,-56-273,-1 1,1 1,-1 0,2-1,-1 1,3 3,-5-10,0 0,0 1,0-1,0 0,0 0,0 0,1 0,-1 0,0 0,0 0,0 0,0 1,0-1,0 0,0 0,1 0,-1 0,0 0,0 0,0 0,0 0,0 0,0 0,1 0,-1 0,0 0,0 0,0 0,0 0,0 0,1 0,-1 0,0 0,0 0,0 0,0 0,0 0,0 0,1 0,-1-1,0 1,0 0,0 0,0 0,0 0,0 0,0 0,0 0,0 0,1-1,-1 1,0 0,0 0,0 0,0 0,0 0,6-14,3-15,87-354,72-157,-175 564,1 0,-1 16,-6 26,-68 247,82-406,0 72,1 0,1 0,1 0,1 0,1 1,1 0,0 0,3-2,-10 21,0 1,0-1,0 1,1-1,-1 1,0-1,0 1,0-1,1 1,-1-1,0 1,1-1,-1 1,0 0,1-1,-1 1,1 0,-1-1,1 1,-1 0,1 0,-1-1,0 1,1 0,-1 0,1 0,0 0,-1 0,1-1,-1 1,1 0,-1 0,1 0,-1 0,1 1,-1-1,1 0,-1 0,1 0,-1 0,1 0,-1 1,1-1,-1 0,1 1,-1-1,0 0,1 0,-1 1,1-1,-1 1,0-1,1 0,-1 1,0-1,0 1,1-1,-1 1,0-1,0 1,14 32,-2 22,-2 1,-3 0,-2 0,-3 0,-2 9,4 79,-4-143,0 1,0 0,1 0,-1-1,1 1,0 0,-1 0,1-1,0 1,0-1,0 1,0 0,0-1,0 0,0 1,0-1,-1 0,1 1,0-1,-1 0,1 1,-1-1,0 1,1-1,-1 1,0-1,0 1,0-1,0 1,0 1,-30 159,17-97,4-27,-13 33,13-48,2 1,0-1,2 1,0 0,2 1,0 9,4-17,1-1,1 1,1-1,0 0,1 0,1-1,0 0,1 0,3 4,-10-19,0 1,0-1,1 0,-1 1,0-1,0 0,0 0,1 1,-1-1,0 0,0 1,1-1,-1 0,0 0,1 0,-1 1,0-1,1 0,-1 0,0 0,1 0,-1 0,0 0,1 0,-1 0,0 0,1 0,-1 0,1 0,-1 0,0 0,1 0,-1 0,0 0,1 0,13-11,8-23,-20 31,20-31,-14 23,-1 0,1-1,-2 0,0 0,0-1,-1 0,-1 0,2-6,-6 15,0 0,-1 1,1-1,-1 1,0-1,0 0,0 1,0 0,-1-1,0-1,1 3,1 1,-1-1,0 1,1-1,-1 1,0-1,0 1,0 0,0-1,-1 1,1 0,0 0,0 0,-1 0,1 0,0 0,-1 0,1 1,-1-1,0 0,1 1,-1-1,-1 0,1 3,0-1,0 0,0 0,0 1,0-1,0 1,1-1,-1 1,1 0,-1 0,1 0,-1 0,1 0,0 0,0 0,0 0,0 1,-3 4,-83 142,-7-5,-20 16,108-152,-13 12,18-20,0 0,0 1,0-1,1 0,-1 0,0 0,0 0,1 0,-1 0,0-1,0 1,1 0,-1 0,0 0,0-1,1 1,-1 0,0-1,1 1,-1-1,0 1,1 0,-1-1,1 0,-1 1,0-1,1 1,0-1,-1 0,1 1,-1-1,1 0,0 0,-37-48,2-2,-2-11,27 45,2-1,0 1,1-1,0-1,2 1,0-1,1 0,1 0,1-1,1 13,2-1,-1 1,1 0,0 0,0 0,1 0,0 0,0 0,1 1,0-1,0 1,1-1,-1 1,1 0,1 0,-1 1,1-1,-1 1,1 1,-1 0,1 0,-1 0,1 1,1-1,-1 1,0 1,1-1,-1 1,1-1,0 2,0-1,-1 1,1 0,0 0,1 0,-1 1,0 0,2 0,-6 1,0 0,-1-1,1 1,0 0,0 0,-1 0,1 0,0 1,-1-1,1 0,-1 1,0-1,1 1,-1-1,0 1,0-1,0 1,0 0,0 0,-1 0,1-1,0 1,-1 0,1 0,-1 0,0 0,0 1,7 59,-6-55,-1 1,-1 1,1 0,-1-1,-1 1,0-1,0 1,0-1,-1 0,0 0,-1 0,0-1,-2 3,5-8,0 1,-1-1,0 0,1 1,-1-1,0 0,0 0,0 0,0-1,-1 1,1 0,0-1,-1 0,1 1,-1-1,0 0,1 0,-1-1,0 1,1 0,-1-1,0 0,0 1,0-1,1 0,-1-1,0 1,0 0,0-1,1 0,-1 1,0-1,1 0,-1 0,1-1,-1 1,1 0,-1-1,1 0,-9-6,1 0,-1 0,2-1,-1-1,2 0,-1 0,1-1,-4-8,-6-8,3-2,-13-29,-4-28,29 77,1-1,0 1,1 0,0-1,0 1,1-1,0 1,1-7,-1 15,0 0,0 0,1 0,-1-1,0 1,0 0,1 0,-1 0,0 0,1 0,-1 0,1 0,-1 0,1 0,0 0,-1 0,1 1,0-1,0 0,-1 0,1 0,0 1,1-1,-2 1,1 0,0 0,0 0,0 0,0 0,0 1,0-1,-1 0,1 0,0 1,0-1,0 1,-1-1,1 0,0 1,0 0,-1-1,1 1,-1-1,1 1,0 0,-1 0,5 4,0 2,-1-1,0 0,0 1,0 0,-1 0,6 17,-1 1,-1-1,-1 1,-1 1,-1-1,0 20,-3-27,-1-1,-1 1,0-1,-1 0,-1 1,-1-1,0 0,-1-1,-1 1,-3 6,4-16,1 1,-1 0,0-1,0 0,-4 3,7-8,0 1,-1-1,1 0,-1 1,1-1,-1-1,0 1,0 0,0-1,0 1,0-1,0 0,0 0,-1 0,-2 0,6-1,-1 1,0-1,0 1,1-1,-1 1,0 0,1-1,-1 1,1 0,-1-1,1 1,-1 0,1-1,-1 1,1 0,0 0,-1 0,1 0,0-1,0 1,0 0,-1 0,1 0,0 0,0 0,0-1,0 1,1 0,-1 1,2 32,-2-30,6 33,1 14,-7-51,0 1,0-1,0 0,0 1,0-1,0 0,0 0,0 1,0-1,0 0,0 0,0 1,-1-1,1 0,0 0,0 1,0-1,0 0,0 0,0 1,-1-1,1 0,0 0,0 0,0 1,-1-1,1 0,0 0,0 0,-1 0,1 0,0 1,0-1,-1 0,1 0,0 0,0 0,-1 0,1 0,0 0,-13-6,-10-14,23 20,-11-11,1-1,0 0,1-1,0 0,1 0,0 0,1-1,1-1,0 1,1-1,-3-12,8 26,-1 0,1 0,0-1,0 1,0 0,-1 0,1 0,0 0,0 0,1-1,-1 1,0 0,0 0,1 0,-1 0,0 0,1 0,-1 0,1 0,-1 0,1 0,0 0,-1 0,1 0,0 0,0 0,0 1,-1-1,1 0,0 0,0 1,0-1,0 1,0-1,0 1,0-1,1 1,-1 0,1-1,5 1,0-1,0 1,0 0,0 1,0 0,3 1,13 0,-19-2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</a:t>
            </a:r>
            <a:r>
              <a:rPr lang="en-US" dirty="0" err="1"/>
              <a:t>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74227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 err="1"/>
              <a:t>Бунаков</a:t>
            </a:r>
            <a:r>
              <a:rPr lang="ru-RU" sz="8000" dirty="0"/>
              <a:t> Егор</a:t>
            </a:r>
          </a:p>
          <a:p>
            <a:pPr algn="r"/>
            <a:r>
              <a:rPr lang="ru-RU" sz="8000" dirty="0"/>
              <a:t>Потапов </a:t>
            </a:r>
            <a:r>
              <a:rPr lang="ru-RU" sz="8000" dirty="0" err="1"/>
              <a:t>сергей</a:t>
            </a:r>
            <a:endParaRPr lang="ru-RU" sz="8000" dirty="0"/>
          </a:p>
          <a:p>
            <a:pPr algn="r"/>
            <a:r>
              <a:rPr lang="ru-RU" sz="8000" dirty="0"/>
              <a:t>Сериков </a:t>
            </a:r>
            <a:r>
              <a:rPr lang="ru-RU" sz="8000" dirty="0" err="1"/>
              <a:t>алексей</a:t>
            </a:r>
            <a:endParaRPr lang="ru-RU" sz="8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1530" y="1972156"/>
            <a:ext cx="4927107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586" y="925492"/>
            <a:ext cx="4927106" cy="49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>
            <a:extLst>
              <a:ext uri="{FF2B5EF4-FFF2-40B4-BE49-F238E27FC236}">
                <a16:creationId xmlns:a16="http://schemas.microsoft.com/office/drawing/2014/main" id="{B0E6B46B-C028-48D8-8CE9-3E58CAA2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7" r="19837"/>
          <a:stretch>
            <a:fillRect/>
          </a:stretch>
        </p:blipFill>
        <p:spPr>
          <a:xfrm>
            <a:off x="273041" y="285140"/>
            <a:ext cx="3295095" cy="3072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C6B35-A709-429E-9884-3F5F9CA8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1" y="3595102"/>
            <a:ext cx="3299023" cy="2716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6D193D-8C7F-4ACB-B3CC-AE4EB0BE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79" y="285140"/>
            <a:ext cx="3638827" cy="30721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9A1DCD-76ED-49E8-A997-8E80AF72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441" y="3595102"/>
            <a:ext cx="3614565" cy="271692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31C28C-ECEB-4AC7-9724-10F22CA5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3" y="421689"/>
            <a:ext cx="3092117" cy="1196670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A260D1-E2AD-45D4-9D03-BB78ECD2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6738" y="1883379"/>
            <a:ext cx="4208015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телефона в суровых условиях.</a:t>
            </a:r>
          </a:p>
          <a:p>
            <a:pPr marL="514350" indent="-5143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Потеря связи.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Дорогие аналоги.</a:t>
            </a:r>
          </a:p>
        </p:txBody>
      </p:sp>
    </p:spTree>
    <p:extLst>
      <p:ext uri="{BB962C8B-B14F-4D97-AF65-F5344CB8AC3E}">
        <p14:creationId xmlns:p14="http://schemas.microsoft.com/office/powerpoint/2010/main" val="18072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AF6F83-5B8A-4730-B127-35BEC61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120" y="624840"/>
            <a:ext cx="9387840" cy="5280660"/>
          </a:xfrm>
          <a:prstGeom prst="rect">
            <a:avLst/>
          </a:prstGeom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CB986DA-E3E9-494B-9A3C-3588ABC48E30}"/>
              </a:ext>
            </a:extLst>
          </p:cNvPr>
          <p:cNvSpPr txBox="1">
            <a:spLocks/>
          </p:cNvSpPr>
          <p:nvPr/>
        </p:nvSpPr>
        <p:spPr>
          <a:xfrm>
            <a:off x="7639049" y="648978"/>
            <a:ext cx="4842955" cy="1196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200"/>
              <a:t>Вариант решения</a:t>
            </a:r>
            <a:endParaRPr lang="ru-RU" sz="3200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67837BEA-B45F-4AAF-8A97-976D9DFEC3F1}"/>
              </a:ext>
            </a:extLst>
          </p:cNvPr>
          <p:cNvSpPr txBox="1">
            <a:spLocks/>
          </p:cNvSpPr>
          <p:nvPr/>
        </p:nvSpPr>
        <p:spPr>
          <a:xfrm>
            <a:off x="7748540" y="2353895"/>
            <a:ext cx="4443460" cy="325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/>
              <a:t>Простое, компактное устройство.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Надежные компоненты.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Интуитивное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0265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26680" y="2088210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3F1E3-F036-4A18-BC42-D290037A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0" y="604683"/>
            <a:ext cx="5924834" cy="592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2" y="1900982"/>
            <a:ext cx="2089738" cy="3704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E67420E7-BA10-4948-89D5-70DD5112C60D}"/>
                  </a:ext>
                </a:extLst>
              </p14:cNvPr>
              <p14:cNvContentPartPr/>
              <p14:nvPr/>
            </p14:nvContentPartPr>
            <p14:xfrm>
              <a:off x="4715840" y="2172000"/>
              <a:ext cx="1513800" cy="223921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E67420E7-BA10-4948-89D5-70DD5112C6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200" y="2109000"/>
                <a:ext cx="1639440" cy="236485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DC8580-C1D4-4865-870C-B6B10DBEA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94700">
            <a:off x="4381680" y="2945798"/>
            <a:ext cx="2370207" cy="1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7">
            <a:extLst>
              <a:ext uri="{FF2B5EF4-FFF2-40B4-BE49-F238E27FC236}">
                <a16:creationId xmlns:a16="http://schemas.microsoft.com/office/drawing/2014/main" id="{798AF619-3242-474D-9D7D-F6812A6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455" y="520293"/>
            <a:ext cx="3448974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Компоненты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728CDE1A-BED5-4814-9B7E-36AF2BDD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94595" y="1741336"/>
            <a:ext cx="4279036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/>
              <a:t>STM32F103C8T6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GPS </a:t>
            </a:r>
            <a:r>
              <a:rPr lang="ru-RU" sz="2800" dirty="0"/>
              <a:t>модуль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Bluetooth </a:t>
            </a:r>
            <a:r>
              <a:rPr lang="ru-RU" sz="2800" dirty="0"/>
              <a:t>модуль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Кнопки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Светодиоды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Аккумулятор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410C96-4FE3-449E-9068-709050D3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7" y="93215"/>
            <a:ext cx="6989263" cy="66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0206" y="0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068" y="626060"/>
            <a:ext cx="2954140" cy="61544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1" y="629936"/>
            <a:ext cx="2899129" cy="61505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715" y="626060"/>
            <a:ext cx="2899129" cy="61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5BA95B-6A39-482E-AB66-5D4D27A7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Фото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BFC7-1186-4E41-B1FB-D52E2FE0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39" y="1874517"/>
            <a:ext cx="5490537" cy="36589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2A5B5B-F54B-4B80-A2C4-C7A6F92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61" y="1874517"/>
            <a:ext cx="5135339" cy="3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3E7F10B6-31EC-468E-97D2-B6DE3DCCC558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tx1"/>
                </a:solidFill>
              </a:rPr>
              <a:t>Фото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4974B-BA54-408B-8244-9E5D1C3F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9" y="1964631"/>
            <a:ext cx="5249421" cy="34982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5B3B7-3499-4C1F-BF38-D930C8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74" y="1964631"/>
            <a:ext cx="5249421" cy="34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5EF7A-96B5-48D1-AA90-7F44E491B81C}"/>
              </a:ext>
            </a:extLst>
          </p:cNvPr>
          <p:cNvSpPr txBox="1"/>
          <p:nvPr/>
        </p:nvSpPr>
        <p:spPr>
          <a:xfrm>
            <a:off x="5618995" y="30184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Impact (Заголовки)"/>
              </a:rPr>
              <a:t>Видео</a:t>
            </a:r>
          </a:p>
        </p:txBody>
      </p:sp>
      <p:pic>
        <p:nvPicPr>
          <p:cNvPr id="4" name="promo">
            <a:hlinkClick r:id="" action="ppaction://media"/>
            <a:extLst>
              <a:ext uri="{FF2B5EF4-FFF2-40B4-BE49-F238E27FC236}">
                <a16:creationId xmlns:a16="http://schemas.microsoft.com/office/drawing/2014/main" id="{E350EDC9-FD8B-435B-8FD0-C7A7D02ED8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556" y="886616"/>
            <a:ext cx="9776867" cy="54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Эмблема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81</TotalTime>
  <Words>65</Words>
  <Application>Microsoft Office PowerPoint</Application>
  <PresentationFormat>Широкоэкранный</PresentationFormat>
  <Paragraphs>29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Corbel</vt:lpstr>
      <vt:lpstr>Gill Sans MT</vt:lpstr>
      <vt:lpstr>Impact</vt:lpstr>
      <vt:lpstr>Impact (Заголовки)</vt:lpstr>
      <vt:lpstr>Эмблема</vt:lpstr>
      <vt:lpstr>GPS TRAcker</vt:lpstr>
      <vt:lpstr>Проблема</vt:lpstr>
      <vt:lpstr>Презентация PowerPoint</vt:lpstr>
      <vt:lpstr>Задачи</vt:lpstr>
      <vt:lpstr>Компоненты</vt:lpstr>
      <vt:lpstr>Приложение</vt:lpstr>
      <vt:lpstr>Фото</vt:lpstr>
      <vt:lpstr>Презентация PowerPoint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10</cp:revision>
  <dcterms:created xsi:type="dcterms:W3CDTF">2023-05-10T17:02:21Z</dcterms:created>
  <dcterms:modified xsi:type="dcterms:W3CDTF">2023-05-13T07:48:09Z</dcterms:modified>
</cp:coreProperties>
</file>